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erdobsk.pnzreg.ru/upload/iblock/42c/42c27b65b07b53ccb0f2f8c761df3b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22" y="142853"/>
            <a:ext cx="9032478" cy="6715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4810" y="5715016"/>
            <a:ext cx="491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Презентация разработана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прокуратурой Доволенского района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Новосибирской области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pgu.ru/upload/all_for_pglu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user\Desktop\Кузнецова О.В\АНТИКОРРУПЦИЯ\slide-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967"/>
            <a:ext cx="8715436" cy="6693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f3.ppt-online.org/files3/slide/2/2idjFLq3vBtIpHSyznQogYWsTwVURulka64Ac0/slide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cf3.ppt-online.org/files3/slide/2/2idjFLq3vBtIpHSyznQogYWsTwVURulka64Ac0/slide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cf3.ppt-online.org/files3/slide/2/2idjFLq3vBtIpHSyznQogYWsTwVURulka64Ac0/slide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f3.ppt-online.org/files3/slide/2/2idjFLq3vBtIpHSyznQogYWsTwVURulka64Ac0/slide-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user\Desktop\Кузнецова О.В\АНТИКОРРУПЦИЯ\004687745_1-dbc8ec4b1ef6222f91de9e1e0c352f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501121" cy="6304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Кузнецова О.В\АНТИКОРРУПЦИЯ\5e094d017436083b51e3a89b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719"/>
            <a:ext cx="9144000" cy="6410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Кузнецова О.В\АНТИКОРРУПЦИЯ\2022-12-29-16-1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68" y="285728"/>
            <a:ext cx="880345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Кузнецова О.В\АНТИКОРРУПЦИЯ\9761bfd9-6f1f-4704-bba3-c62c51de4d4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0112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Кузнецова О.В\АНТИКОРРУПЦИЯ\hello_html_381652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Кузнецова О.В\АНТИКОРРУПЦИЯ\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967"/>
            <a:ext cx="8715436" cy="6335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Кузнецова О.В\АНТИКОРРУПЦИЯ\slide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Кузнецова О.В\списки уволенных\памятки антикоррупционного характера\pamyatka1 при увольнен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7107"/>
            <a:ext cx="8501122" cy="648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2023-10-05T07:20:23Z</dcterms:created>
  <dcterms:modified xsi:type="dcterms:W3CDTF">2023-10-05T07:47:41Z</dcterms:modified>
</cp:coreProperties>
</file>